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7"/>
  </p:notesMasterIdLst>
  <p:handoutMasterIdLst>
    <p:handoutMasterId r:id="rId18"/>
  </p:handoutMasterIdLst>
  <p:sldIdLst>
    <p:sldId id="342" r:id="rId3"/>
    <p:sldId id="347" r:id="rId4"/>
    <p:sldId id="361" r:id="rId5"/>
    <p:sldId id="359" r:id="rId6"/>
    <p:sldId id="350" r:id="rId7"/>
    <p:sldId id="363" r:id="rId8"/>
    <p:sldId id="368" r:id="rId9"/>
    <p:sldId id="364" r:id="rId10"/>
    <p:sldId id="372" r:id="rId11"/>
    <p:sldId id="367" r:id="rId12"/>
    <p:sldId id="369" r:id="rId13"/>
    <p:sldId id="371" r:id="rId14"/>
    <p:sldId id="370" r:id="rId15"/>
    <p:sldId id="373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47"/>
            <p14:sldId id="361"/>
            <p14:sldId id="359"/>
            <p14:sldId id="350"/>
            <p14:sldId id="363"/>
            <p14:sldId id="368"/>
            <p14:sldId id="364"/>
            <p14:sldId id="372"/>
            <p14:sldId id="367"/>
            <p14:sldId id="369"/>
            <p14:sldId id="371"/>
            <p14:sldId id="370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A8EEFE"/>
    <a:srgbClr val="96EAFE"/>
    <a:srgbClr val="7C5989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1731" autoAdjust="0"/>
  </p:normalViewPr>
  <p:slideViewPr>
    <p:cSldViewPr>
      <p:cViewPr varScale="1">
        <p:scale>
          <a:sx n="93" d="100"/>
          <a:sy n="93" d="100"/>
        </p:scale>
        <p:origin x="216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3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4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5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4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82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3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9.mp4"/><Relationship Id="rId7" Type="http://schemas.openxmlformats.org/officeDocument/2006/relationships/image" Target="../media/image1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105062302.gitlab.io/lab11-demo" TargetMode="External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NS</a:t>
            </a:r>
            <a:r>
              <a:rPr kumimoji="1" lang="zh-TW" altLang="en-US" sz="4800" dirty="0"/>
              <a:t> </a:t>
            </a:r>
            <a:r>
              <a:rPr kumimoji="1" lang="en-US" altLang="zh-TW" sz="4800" dirty="0"/>
              <a:t>TOWER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 Side Collision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20200517_164955_Trim">
            <a:hlinkClick r:id="" action="ppaction://media"/>
            <a:extLst>
              <a:ext uri="{FF2B5EF4-FFF2-40B4-BE49-F238E27FC236}">
                <a16:creationId xmlns:a16="http://schemas.microsoft.com/office/drawing/2014/main" id="{BFD7AE5B-1078-4EAA-827B-BF242F4E3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0650" y="1444231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27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Energy Gathering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3" name="20200527_135710_Trim">
            <a:hlinkClick r:id="" action="ppaction://media"/>
            <a:extLst>
              <a:ext uri="{FF2B5EF4-FFF2-40B4-BE49-F238E27FC236}">
                <a16:creationId xmlns:a16="http://schemas.microsoft.com/office/drawing/2014/main" id="{2405DED8-9919-42D4-A4F7-B05DAB1E6A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0650" y="1600200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71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Cancellation of Energy Gathering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20200527_135710_Trim">
            <a:hlinkClick r:id="" action="ppaction://media"/>
            <a:extLst>
              <a:ext uri="{FF2B5EF4-FFF2-40B4-BE49-F238E27FC236}">
                <a16:creationId xmlns:a16="http://schemas.microsoft.com/office/drawing/2014/main" id="{F14CE567-77EA-436D-99B1-2FDDE99DA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0650" y="1600200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31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Player Jump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20200527_135710_Trim">
            <a:hlinkClick r:id="" action="ppaction://media"/>
            <a:extLst>
              <a:ext uri="{FF2B5EF4-FFF2-40B4-BE49-F238E27FC236}">
                <a16:creationId xmlns:a16="http://schemas.microsoft.com/office/drawing/2014/main" id="{715C4577-B9FA-4238-96F5-0070F8D021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0650" y="1601688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67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Platform Easing Effect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6" name="20200527_160135">
            <a:hlinkClick r:id="" action="ppaction://media"/>
            <a:extLst>
              <a:ext uri="{FF2B5EF4-FFF2-40B4-BE49-F238E27FC236}">
                <a16:creationId xmlns:a16="http://schemas.microsoft.com/office/drawing/2014/main" id="{B35E8BEE-DA43-45D7-AFEA-5761DBC92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5536" y="2070065"/>
            <a:ext cx="3982031" cy="2727088"/>
          </a:xfrm>
          <a:prstGeom prst="rect">
            <a:avLst/>
          </a:prstGeom>
        </p:spPr>
      </p:pic>
      <p:pic>
        <p:nvPicPr>
          <p:cNvPr id="7" name="20200527_160318_Trim">
            <a:hlinkClick r:id="" action="ppaction://media"/>
            <a:extLst>
              <a:ext uri="{FF2B5EF4-FFF2-40B4-BE49-F238E27FC236}">
                <a16:creationId xmlns:a16="http://schemas.microsoft.com/office/drawing/2014/main" id="{E05A329F-91C3-4743-BF99-814E5A9FCA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66434" y="2070065"/>
            <a:ext cx="3982030" cy="272708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B7C8B71-C2F6-44DC-BCC4-658324E8D767}"/>
              </a:ext>
            </a:extLst>
          </p:cNvPr>
          <p:cNvSpPr txBox="1"/>
          <p:nvPr/>
        </p:nvSpPr>
        <p:spPr>
          <a:xfrm>
            <a:off x="1142139" y="4863577"/>
            <a:ext cx="24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(O) Have easing effect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6F3A1E-4F6B-4E4F-B331-A21B68D0CC9A}"/>
              </a:ext>
            </a:extLst>
          </p:cNvPr>
          <p:cNvSpPr txBox="1"/>
          <p:nvPr/>
        </p:nvSpPr>
        <p:spPr>
          <a:xfrm>
            <a:off x="5087761" y="4863577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(X) Do not have </a:t>
            </a:r>
            <a:r>
              <a:rPr lang="en-US" altLang="zh-TW" b="1" dirty="0"/>
              <a:t>easing effect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6237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Important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use Cocos Creator </a:t>
            </a:r>
            <a:r>
              <a:rPr lang="en-US" altLang="zh-TW" dirty="0">
                <a:solidFill>
                  <a:srgbClr val="FF0000"/>
                </a:solidFill>
              </a:rPr>
              <a:t>2.2.2 </a:t>
            </a:r>
            <a:r>
              <a:rPr lang="en-US" altLang="zh-TW" dirty="0"/>
              <a:t>in this course.</a:t>
            </a:r>
          </a:p>
          <a:p>
            <a:r>
              <a:rPr lang="en-US" altLang="zh-TW" dirty="0"/>
              <a:t>Please make sure you use the same version, otherwise your program may crash when we test it.</a:t>
            </a:r>
          </a:p>
        </p:txBody>
      </p:sp>
    </p:spTree>
    <p:extLst>
      <p:ext uri="{BB962C8B-B14F-4D97-AF65-F5344CB8AC3E}">
        <p14:creationId xmlns:p14="http://schemas.microsoft.com/office/powerpoint/2010/main" val="180863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Fork repo </a:t>
            </a:r>
            <a:r>
              <a:rPr lang="en-US" altLang="zh-TW" b="1" i="1" dirty="0"/>
              <a:t>Lab11-NS-TOWER </a:t>
            </a:r>
            <a:r>
              <a:rPr lang="en-US" altLang="zh-TW" dirty="0"/>
              <a:t>to your local repository.</a:t>
            </a:r>
          </a:p>
          <a:p>
            <a:r>
              <a:rPr lang="en-US" altLang="zh-TW" dirty="0"/>
              <a:t>Complete all TODOs written in </a:t>
            </a:r>
            <a:r>
              <a:rPr lang="en-US" altLang="zh-TW" b="1" dirty="0" err="1"/>
              <a:t>GameMgr.ts</a:t>
            </a:r>
            <a:r>
              <a:rPr lang="en-US" altLang="zh-TW" b="1" dirty="0"/>
              <a:t> </a:t>
            </a:r>
            <a:r>
              <a:rPr lang="en-US" altLang="zh-TW" dirty="0"/>
              <a:t>and </a:t>
            </a:r>
            <a:r>
              <a:rPr lang="en-US" altLang="zh-TW" b="1" dirty="0" err="1"/>
              <a:t>Platform.ts</a:t>
            </a:r>
            <a:r>
              <a:rPr lang="en-US" altLang="zh-TW" b="1" dirty="0"/>
              <a:t> </a:t>
            </a:r>
            <a:r>
              <a:rPr lang="en-US" altLang="zh-TW" dirty="0"/>
              <a:t>to create an platform game.</a:t>
            </a:r>
          </a:p>
        </p:txBody>
      </p:sp>
    </p:spTree>
    <p:extLst>
      <p:ext uri="{BB962C8B-B14F-4D97-AF65-F5344CB8AC3E}">
        <p14:creationId xmlns:p14="http://schemas.microsoft.com/office/powerpoint/2010/main" val="3564758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en-US" altLang="zh-TW" b="1" i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 txBox="1">
            <a:spLocks/>
          </p:cNvSpPr>
          <p:nvPr/>
        </p:nvSpPr>
        <p:spPr>
          <a:xfrm>
            <a:off x="457200" y="5301209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400" dirty="0"/>
              <a:t>DEMO</a:t>
            </a:r>
            <a:r>
              <a:rPr lang="zh-TW" altLang="en-US" sz="2400" dirty="0"/>
              <a:t> </a:t>
            </a:r>
            <a:r>
              <a:rPr lang="en-US" altLang="zh-TW" sz="2400" dirty="0"/>
              <a:t>URL: </a:t>
            </a:r>
            <a:r>
              <a:rPr lang="en-US" altLang="zh-TW" sz="2400" dirty="0">
                <a:hlinkClick r:id="rId5"/>
              </a:rPr>
              <a:t>https://105062302.gitlab.io/lab11-demo</a:t>
            </a:r>
            <a:endParaRPr lang="en-US" altLang="zh-TW" sz="2400" b="1" i="1" dirty="0"/>
          </a:p>
        </p:txBody>
      </p:sp>
      <p:pic>
        <p:nvPicPr>
          <p:cNvPr id="5" name="20200526_175624">
            <a:hlinkClick r:id="" action="ppaction://media"/>
            <a:extLst>
              <a:ext uri="{FF2B5EF4-FFF2-40B4-BE49-F238E27FC236}">
                <a16:creationId xmlns:a16="http://schemas.microsoft.com/office/drawing/2014/main" id="{16171D80-AB46-47A5-B5D4-3805F59DC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03748" y="2184102"/>
            <a:ext cx="4536504" cy="31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4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091A2-7D9B-401D-BF2E-E8EEE6B9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Deadline: 2020/05/28 18:00 (FTP upload time)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Please upload your source files to FTP and name your zip file as the following name format. Otherwise you will get 0 point.</a:t>
            </a:r>
          </a:p>
          <a:p>
            <a:pPr lvl="2"/>
            <a:r>
              <a:rPr lang="en-US" altLang="zh-TW" dirty="0"/>
              <a:t>Lab11_[studentID]_v1.zip</a:t>
            </a:r>
          </a:p>
          <a:p>
            <a:pPr lvl="2"/>
            <a:r>
              <a:rPr lang="en-US" altLang="zh-TW" dirty="0"/>
              <a:t>Lab11_[studentID]_v2.zip</a:t>
            </a:r>
          </a:p>
          <a:p>
            <a:pPr lvl="2"/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8537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/>
              <a:t>Conveyor </a:t>
            </a:r>
            <a:r>
              <a:rPr lang="en-US" altLang="zh-TW" sz="2800" dirty="0"/>
              <a:t>platform has </a:t>
            </a:r>
            <a:r>
              <a:rPr lang="en-US" altLang="zh-TW" sz="2800" b="1" dirty="0"/>
              <a:t>delivery effect </a:t>
            </a:r>
            <a:r>
              <a:rPr lang="en-US" altLang="zh-TW" sz="2800" dirty="0"/>
              <a:t>when player touches it. </a:t>
            </a:r>
            <a:r>
              <a:rPr lang="en-US" altLang="zh-TW" sz="2800" dirty="0">
                <a:solidFill>
                  <a:srgbClr val="FF0000"/>
                </a:solidFill>
              </a:rPr>
              <a:t>5%</a:t>
            </a:r>
            <a:endParaRPr lang="en-US" altLang="zh-TW" sz="2800" dirty="0"/>
          </a:p>
          <a:p>
            <a:r>
              <a:rPr lang="en-US" altLang="zh-TW" sz="2800" dirty="0">
                <a:solidFill>
                  <a:srgbClr val="FF0000"/>
                </a:solidFill>
              </a:rPr>
              <a:t>Cancel delivery effect when the player leaves Conveyor platforms. 5%</a:t>
            </a:r>
          </a:p>
          <a:p>
            <a:r>
              <a:rPr lang="en-US" altLang="zh-TW" sz="2800" dirty="0"/>
              <a:t>All the platforms have only </a:t>
            </a:r>
            <a:r>
              <a:rPr lang="en-US" altLang="zh-TW" sz="2800" b="1" dirty="0"/>
              <a:t>upside</a:t>
            </a:r>
            <a:r>
              <a:rPr lang="en-US" altLang="zh-TW" sz="2800" dirty="0"/>
              <a:t> collision. You have to prevent collisions from the other directions. </a:t>
            </a:r>
            <a:r>
              <a:rPr lang="en-US" altLang="zh-TW" sz="2800" dirty="0">
                <a:solidFill>
                  <a:srgbClr val="FF0000"/>
                </a:solidFill>
              </a:rPr>
              <a:t>15%</a:t>
            </a:r>
          </a:p>
          <a:p>
            <a:r>
              <a:rPr lang="en-US" altLang="zh-TW" sz="2800" dirty="0"/>
              <a:t>Platforms</a:t>
            </a:r>
            <a:r>
              <a:rPr lang="zh-TW" altLang="en-US" sz="2800" dirty="0"/>
              <a:t> </a:t>
            </a:r>
            <a:r>
              <a:rPr lang="en-US" altLang="zh-TW" sz="2800" dirty="0"/>
              <a:t>have</a:t>
            </a:r>
            <a:r>
              <a:rPr lang="zh-TW" altLang="en-US" sz="2800" dirty="0"/>
              <a:t> </a:t>
            </a:r>
            <a:r>
              <a:rPr lang="en-US" altLang="zh-TW" sz="2800" dirty="0"/>
              <a:t>correct</a:t>
            </a:r>
            <a:r>
              <a:rPr lang="zh-TW" altLang="en-US" sz="2800" dirty="0"/>
              <a:t> </a:t>
            </a:r>
            <a:r>
              <a:rPr lang="en-US" altLang="zh-TW" sz="2800" dirty="0"/>
              <a:t>moving</a:t>
            </a:r>
            <a:r>
              <a:rPr lang="zh-TW" altLang="en-US" sz="2800" dirty="0"/>
              <a:t> </a:t>
            </a:r>
            <a:r>
              <a:rPr lang="en-US" altLang="zh-TW" sz="2800" dirty="0"/>
              <a:t>action.</a:t>
            </a:r>
            <a:r>
              <a:rPr lang="zh-TW" altLang="en-US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25%</a:t>
            </a:r>
          </a:p>
          <a:p>
            <a:r>
              <a:rPr lang="en-US" altLang="zh-TW" sz="2800" dirty="0"/>
              <a:t>Platforms</a:t>
            </a:r>
            <a:r>
              <a:rPr lang="zh-TW" altLang="en-US" sz="2800" dirty="0"/>
              <a:t> </a:t>
            </a:r>
            <a:r>
              <a:rPr lang="en-US" altLang="zh-TW" sz="2800" dirty="0"/>
              <a:t>have</a:t>
            </a:r>
            <a:r>
              <a:rPr lang="zh-TW" altLang="en-US" sz="2800" dirty="0"/>
              <a:t> </a:t>
            </a:r>
            <a:r>
              <a:rPr lang="en-US" altLang="zh-TW" sz="2800" dirty="0"/>
              <a:t>easing</a:t>
            </a:r>
            <a:r>
              <a:rPr lang="zh-TW" altLang="en-US" sz="2800" dirty="0"/>
              <a:t> </a:t>
            </a:r>
            <a:r>
              <a:rPr lang="en-US" altLang="zh-TW" sz="2800" dirty="0"/>
              <a:t>effect.</a:t>
            </a:r>
            <a:r>
              <a:rPr lang="zh-TW" altLang="en-US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10%</a:t>
            </a: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33983296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/>
              <a:t>When</a:t>
            </a:r>
            <a:r>
              <a:rPr lang="zh-TW" altLang="en-US" sz="2800" dirty="0"/>
              <a:t> </a:t>
            </a:r>
            <a:r>
              <a:rPr lang="en-US" altLang="zh-TW" sz="2800" dirty="0"/>
              <a:t>user</a:t>
            </a:r>
            <a:r>
              <a:rPr lang="zh-TW" altLang="en-US" sz="2800" dirty="0"/>
              <a:t> </a:t>
            </a:r>
            <a:r>
              <a:rPr lang="en-US" altLang="zh-TW" sz="2800" dirty="0"/>
              <a:t>presses</a:t>
            </a:r>
            <a:r>
              <a:rPr lang="zh-TW" altLang="en-US" sz="2800" dirty="0"/>
              <a:t> </a:t>
            </a:r>
            <a:r>
              <a:rPr lang="en-US" altLang="zh-TW" sz="2800" dirty="0"/>
              <a:t>mouse,</a:t>
            </a:r>
            <a:r>
              <a:rPr lang="zh-TW" altLang="en-US" sz="2800" dirty="0"/>
              <a:t> </a:t>
            </a:r>
            <a:r>
              <a:rPr lang="en-US" altLang="zh-TW" sz="2800" dirty="0"/>
              <a:t>the</a:t>
            </a:r>
            <a:r>
              <a:rPr lang="zh-TW" altLang="en-US" sz="2800" dirty="0"/>
              <a:t> </a:t>
            </a:r>
            <a:r>
              <a:rPr lang="en-US" altLang="zh-TW" sz="2800" dirty="0"/>
              <a:t>energy</a:t>
            </a:r>
            <a:r>
              <a:rPr lang="zh-TW" altLang="en-US" sz="2800" dirty="0"/>
              <a:t> </a:t>
            </a:r>
            <a:r>
              <a:rPr lang="en-US" altLang="zh-TW" sz="2800" dirty="0"/>
              <a:t>bar</a:t>
            </a:r>
            <a:r>
              <a:rPr lang="zh-TW" altLang="en-US" sz="2800" dirty="0"/>
              <a:t> </a:t>
            </a:r>
            <a:r>
              <a:rPr lang="en-US" altLang="zh-TW" sz="2800" dirty="0"/>
              <a:t>can</a:t>
            </a:r>
            <a:r>
              <a:rPr lang="zh-TW" altLang="en-US" sz="2800" dirty="0"/>
              <a:t> </a:t>
            </a:r>
            <a:r>
              <a:rPr lang="en-US" altLang="zh-TW" sz="2800" dirty="0"/>
              <a:t>keep</a:t>
            </a:r>
            <a:r>
              <a:rPr lang="zh-TW" altLang="en-US" sz="2800" dirty="0"/>
              <a:t> </a:t>
            </a:r>
            <a:r>
              <a:rPr lang="en-US" altLang="zh-TW" sz="2800" dirty="0"/>
              <a:t>gathering.</a:t>
            </a:r>
            <a:r>
              <a:rPr lang="zh-TW" altLang="en-US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800" dirty="0"/>
              <a:t>When</a:t>
            </a:r>
            <a:r>
              <a:rPr lang="zh-TW" altLang="en-US" sz="2800" dirty="0"/>
              <a:t> </a:t>
            </a:r>
            <a:r>
              <a:rPr lang="en-US" altLang="zh-TW" sz="2800" dirty="0"/>
              <a:t>user</a:t>
            </a:r>
            <a:r>
              <a:rPr lang="zh-TW" altLang="en-US" sz="2800" dirty="0"/>
              <a:t> </a:t>
            </a:r>
            <a:r>
              <a:rPr lang="en-US" altLang="zh-TW" sz="2800" dirty="0"/>
              <a:t>releases</a:t>
            </a:r>
            <a:r>
              <a:rPr lang="zh-TW" altLang="en-US" sz="2800" dirty="0"/>
              <a:t> </a:t>
            </a:r>
            <a:r>
              <a:rPr lang="en-US" altLang="zh-TW" sz="2800" dirty="0"/>
              <a:t>mouse,</a:t>
            </a:r>
            <a:r>
              <a:rPr lang="zh-TW" altLang="en-US" sz="2800" dirty="0"/>
              <a:t> </a:t>
            </a:r>
            <a:r>
              <a:rPr lang="en-US" altLang="zh-TW" sz="2800" dirty="0"/>
              <a:t>the</a:t>
            </a:r>
            <a:r>
              <a:rPr lang="zh-TW" altLang="en-US" sz="2800" dirty="0"/>
              <a:t> </a:t>
            </a:r>
            <a:r>
              <a:rPr lang="en-US" altLang="zh-TW" sz="2800" dirty="0"/>
              <a:t>energy</a:t>
            </a:r>
            <a:r>
              <a:rPr lang="zh-TW" altLang="en-US" sz="2800" dirty="0"/>
              <a:t> </a:t>
            </a:r>
            <a:r>
              <a:rPr lang="en-US" altLang="zh-TW" sz="2800" dirty="0"/>
              <a:t>bar</a:t>
            </a:r>
            <a:r>
              <a:rPr lang="zh-TW" altLang="en-US" sz="2800" dirty="0"/>
              <a:t> </a:t>
            </a:r>
            <a:r>
              <a:rPr lang="en-US" altLang="zh-TW" sz="2800" dirty="0"/>
              <a:t>can</a:t>
            </a:r>
            <a:r>
              <a:rPr lang="zh-TW" altLang="en-US" sz="2800" dirty="0"/>
              <a:t> </a:t>
            </a:r>
            <a:r>
              <a:rPr lang="en-US" altLang="zh-TW" sz="2800" dirty="0"/>
              <a:t>stop</a:t>
            </a:r>
            <a:r>
              <a:rPr lang="zh-TW" altLang="en-US" sz="2800" dirty="0"/>
              <a:t> </a:t>
            </a:r>
            <a:r>
              <a:rPr lang="en-US" altLang="zh-TW" sz="2800" dirty="0"/>
              <a:t>gathering.</a:t>
            </a:r>
            <a:r>
              <a:rPr lang="zh-TW" altLang="en-US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800" dirty="0"/>
              <a:t>Player</a:t>
            </a:r>
            <a:r>
              <a:rPr lang="zh-TW" altLang="en-US" sz="2800" dirty="0"/>
              <a:t> </a:t>
            </a:r>
            <a:r>
              <a:rPr lang="en-US" altLang="zh-TW" sz="2800" dirty="0"/>
              <a:t>jumps</a:t>
            </a:r>
            <a:r>
              <a:rPr lang="zh-TW" altLang="en-US" sz="2800" dirty="0"/>
              <a:t> </a:t>
            </a:r>
            <a:r>
              <a:rPr lang="en-US" altLang="zh-TW" sz="2800" dirty="0"/>
              <a:t>according</a:t>
            </a:r>
            <a:r>
              <a:rPr lang="zh-TW" altLang="en-US" sz="2800" dirty="0"/>
              <a:t> </a:t>
            </a:r>
            <a:r>
              <a:rPr lang="en-US" altLang="zh-TW" sz="2800" dirty="0"/>
              <a:t>to</a:t>
            </a:r>
            <a:r>
              <a:rPr lang="zh-TW" altLang="en-US" sz="2800" dirty="0"/>
              <a:t> </a:t>
            </a:r>
            <a:r>
              <a:rPr lang="en-US" altLang="zh-TW" sz="2800" dirty="0"/>
              <a:t>the</a:t>
            </a:r>
            <a:r>
              <a:rPr lang="zh-TW" altLang="en-US" sz="2800" dirty="0"/>
              <a:t> </a:t>
            </a:r>
            <a:r>
              <a:rPr lang="en-US" altLang="zh-TW" sz="2800" dirty="0"/>
              <a:t>value</a:t>
            </a:r>
            <a:r>
              <a:rPr lang="zh-TW" altLang="en-US" sz="2800" dirty="0"/>
              <a:t> </a:t>
            </a:r>
            <a:r>
              <a:rPr lang="en-US" altLang="zh-TW" sz="2800" dirty="0"/>
              <a:t>of</a:t>
            </a:r>
            <a:r>
              <a:rPr lang="zh-TW" altLang="en-US" sz="2800" dirty="0"/>
              <a:t> </a:t>
            </a:r>
            <a:r>
              <a:rPr lang="en-US" altLang="zh-TW" sz="2800" dirty="0"/>
              <a:t>energy</a:t>
            </a:r>
            <a:r>
              <a:rPr lang="zh-TW" altLang="en-US" sz="2800" dirty="0"/>
              <a:t> </a:t>
            </a:r>
            <a:r>
              <a:rPr lang="en-US" altLang="zh-TW" sz="2800" dirty="0"/>
              <a:t>bar.</a:t>
            </a:r>
            <a:r>
              <a:rPr lang="zh-TW" altLang="en-US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800" dirty="0"/>
              <a:t>When</a:t>
            </a:r>
            <a:r>
              <a:rPr lang="zh-TW" altLang="en-US" sz="2800" dirty="0"/>
              <a:t> </a:t>
            </a:r>
            <a:r>
              <a:rPr lang="en-US" altLang="zh-TW" sz="2800" dirty="0"/>
              <a:t>player</a:t>
            </a:r>
            <a:r>
              <a:rPr lang="zh-TW" altLang="en-US" sz="2800" dirty="0"/>
              <a:t> </a:t>
            </a:r>
            <a:r>
              <a:rPr lang="en-US" altLang="zh-TW" sz="2800" dirty="0"/>
              <a:t>falls</a:t>
            </a:r>
            <a:r>
              <a:rPr lang="zh-TW" altLang="en-US" sz="2800" dirty="0"/>
              <a:t> </a:t>
            </a:r>
            <a:r>
              <a:rPr lang="en-US" altLang="zh-TW" sz="2800" dirty="0"/>
              <a:t>down,</a:t>
            </a:r>
            <a:r>
              <a:rPr lang="zh-TW" altLang="en-US" sz="2800" dirty="0"/>
              <a:t> </a:t>
            </a:r>
            <a:r>
              <a:rPr lang="en-US" altLang="zh-TW" sz="2800" dirty="0"/>
              <a:t>the</a:t>
            </a:r>
            <a:r>
              <a:rPr lang="zh-TW" altLang="en-US" sz="2800" dirty="0"/>
              <a:t> </a:t>
            </a:r>
            <a:r>
              <a:rPr lang="en-US" altLang="zh-TW" sz="2800" dirty="0"/>
              <a:t>energy</a:t>
            </a:r>
            <a:r>
              <a:rPr lang="zh-TW" altLang="en-US" sz="2800" dirty="0"/>
              <a:t> </a:t>
            </a:r>
            <a:r>
              <a:rPr lang="en-US" altLang="zh-TW" sz="2800" dirty="0"/>
              <a:t>bar</a:t>
            </a:r>
            <a:r>
              <a:rPr lang="zh-TW" altLang="en-US" sz="2800" dirty="0"/>
              <a:t> </a:t>
            </a:r>
            <a:r>
              <a:rPr lang="en-US" altLang="zh-TW" sz="2800" dirty="0"/>
              <a:t>can</a:t>
            </a:r>
            <a:r>
              <a:rPr lang="zh-TW" altLang="en-US" sz="2800" dirty="0"/>
              <a:t> </a:t>
            </a:r>
            <a:r>
              <a:rPr lang="en-US" altLang="zh-TW" sz="2800" dirty="0"/>
              <a:t>stop</a:t>
            </a:r>
            <a:r>
              <a:rPr lang="zh-TW" altLang="en-US" sz="2800" dirty="0"/>
              <a:t> </a:t>
            </a:r>
            <a:r>
              <a:rPr lang="en-US" altLang="zh-TW" sz="2800" dirty="0"/>
              <a:t>gathering.</a:t>
            </a:r>
            <a:r>
              <a:rPr lang="zh-TW" altLang="en-US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You will get 0 point if your program crashes during the test.</a:t>
            </a:r>
            <a:endParaRPr lang="en-US" altLang="zh-TW" dirty="0"/>
          </a:p>
          <a:p>
            <a:endParaRPr lang="en-US" altLang="zh-TW" sz="2400" dirty="0"/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37703987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Debug Mode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11" name="內容版面配置區 3">
            <a:extLst>
              <a:ext uri="{FF2B5EF4-FFF2-40B4-BE49-F238E27FC236}">
                <a16:creationId xmlns:a16="http://schemas.microsoft.com/office/drawing/2014/main" id="{ADFDE013-FB19-47D7-931B-C9C6A1750DDB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800" dirty="0"/>
              <a:t>You can use “Debug Mode” to prevent player from death.</a:t>
            </a:r>
          </a:p>
          <a:p>
            <a:pPr fontAlgn="auto">
              <a:spcAft>
                <a:spcPts val="0"/>
              </a:spcAft>
            </a:pPr>
            <a:endParaRPr lang="en-US" altLang="zh-TW" sz="2400" dirty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endParaRPr lang="en-US" altLang="zh-TW" sz="24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B7EF28-E50C-4FE0-82A0-307EDF27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23" y="2780928"/>
            <a:ext cx="4813354" cy="31564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249C4D-4525-4456-B774-8D5CBE87CA76}"/>
              </a:ext>
            </a:extLst>
          </p:cNvPr>
          <p:cNvSpPr/>
          <p:nvPr/>
        </p:nvSpPr>
        <p:spPr>
          <a:xfrm>
            <a:off x="2195736" y="3645024"/>
            <a:ext cx="2592288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5378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Cancellation of Delivery Effect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3" name="20200517_160203_Trim">
            <a:hlinkClick r:id="" action="ppaction://media"/>
            <a:extLst>
              <a:ext uri="{FF2B5EF4-FFF2-40B4-BE49-F238E27FC236}">
                <a16:creationId xmlns:a16="http://schemas.microsoft.com/office/drawing/2014/main" id="{98EA7E35-2536-480A-B5E5-4FD1BCBC5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667" y="2095983"/>
            <a:ext cx="3800517" cy="2666034"/>
          </a:xfrm>
          <a:prstGeom prst="rect">
            <a:avLst/>
          </a:prstGeom>
        </p:spPr>
      </p:pic>
      <p:pic>
        <p:nvPicPr>
          <p:cNvPr id="5" name="20200517_163727_Trim">
            <a:hlinkClick r:id="" action="ppaction://media"/>
            <a:extLst>
              <a:ext uri="{FF2B5EF4-FFF2-40B4-BE49-F238E27FC236}">
                <a16:creationId xmlns:a16="http://schemas.microsoft.com/office/drawing/2014/main" id="{74D64931-605A-4475-BBD3-1D4FFF89D2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5163" y="2095983"/>
            <a:ext cx="3838170" cy="26660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A011AD-33C5-465A-87B8-A86466C554C3}"/>
              </a:ext>
            </a:extLst>
          </p:cNvPr>
          <p:cNvSpPr txBox="1"/>
          <p:nvPr/>
        </p:nvSpPr>
        <p:spPr>
          <a:xfrm>
            <a:off x="202396" y="486357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(O) Cancel </a:t>
            </a:r>
            <a:r>
              <a:rPr lang="en-US" altLang="zh-TW" b="1" dirty="0"/>
              <a:t>delivery effect</a:t>
            </a:r>
            <a:r>
              <a:rPr lang="en-US" altLang="zh-TW" dirty="0"/>
              <a:t> after leaving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1DCF25-A891-4948-A7FA-8ED439090531}"/>
              </a:ext>
            </a:extLst>
          </p:cNvPr>
          <p:cNvSpPr txBox="1"/>
          <p:nvPr/>
        </p:nvSpPr>
        <p:spPr>
          <a:xfrm>
            <a:off x="4878800" y="4863577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(X) Do not cancel </a:t>
            </a:r>
            <a:r>
              <a:rPr lang="en-US" altLang="zh-TW" b="1" dirty="0"/>
              <a:t>delivery effect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      after leaving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154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1130</TotalTime>
  <Words>344</Words>
  <Application>Microsoft Office PowerPoint</Application>
  <PresentationFormat>如螢幕大小 (4:3)</PresentationFormat>
  <Paragraphs>47</Paragraphs>
  <Slides>14</Slides>
  <Notes>6</Notes>
  <HiddenSlides>0</HiddenSlides>
  <MMClips>9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微軟正黑體</vt:lpstr>
      <vt:lpstr>新細明體</vt:lpstr>
      <vt:lpstr>Arial</vt:lpstr>
      <vt:lpstr>Calibri</vt:lpstr>
      <vt:lpstr>Stencil Std</vt:lpstr>
      <vt:lpstr>Course_PPTX_Theme</vt:lpstr>
      <vt:lpstr>NS TOWER</vt:lpstr>
      <vt:lpstr>Important</vt:lpstr>
      <vt:lpstr>Goal</vt:lpstr>
      <vt:lpstr>Goal (Cont'd)</vt:lpstr>
      <vt:lpstr>Goal (Cont'd)</vt:lpstr>
      <vt:lpstr>Grading Policy</vt:lpstr>
      <vt:lpstr>Grading Policy</vt:lpstr>
      <vt:lpstr>Debug Mode</vt:lpstr>
      <vt:lpstr>Cancellation of Delivery Effect</vt:lpstr>
      <vt:lpstr>One Side Collision</vt:lpstr>
      <vt:lpstr>Energy Gathering</vt:lpstr>
      <vt:lpstr>Cancellation of Energy Gathering</vt:lpstr>
      <vt:lpstr>Player Jump</vt:lpstr>
      <vt:lpstr>Platform Easing 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YiTing Pan</cp:lastModifiedBy>
  <cp:revision>72</cp:revision>
  <cp:lastPrinted>1601-01-01T00:00:00Z</cp:lastPrinted>
  <dcterms:created xsi:type="dcterms:W3CDTF">2018-01-25T06:12:58Z</dcterms:created>
  <dcterms:modified xsi:type="dcterms:W3CDTF">2020-05-28T07:18:21Z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